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7" r:id="rId2"/>
    <p:sldId id="279" r:id="rId3"/>
    <p:sldId id="293" r:id="rId4"/>
    <p:sldId id="295" r:id="rId5"/>
    <p:sldId id="296" r:id="rId6"/>
    <p:sldId id="297" r:id="rId7"/>
    <p:sldId id="299" r:id="rId8"/>
    <p:sldId id="291" r:id="rId9"/>
    <p:sldId id="288" r:id="rId10"/>
    <p:sldId id="259" r:id="rId11"/>
    <p:sldId id="292" r:id="rId12"/>
    <p:sldId id="257" r:id="rId13"/>
    <p:sldId id="258" r:id="rId14"/>
    <p:sldId id="260" r:id="rId15"/>
    <p:sldId id="261" r:id="rId16"/>
    <p:sldId id="302" r:id="rId17"/>
    <p:sldId id="278" r:id="rId18"/>
    <p:sldId id="289" r:id="rId19"/>
    <p:sldId id="262" r:id="rId20"/>
    <p:sldId id="269" r:id="rId21"/>
    <p:sldId id="301" r:id="rId22"/>
    <p:sldId id="274" r:id="rId23"/>
    <p:sldId id="300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6" y="2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19038-EECC-4CEC-8A9D-CB35D2681D6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56C26-4AA7-4F5B-818D-2A1A20D5F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7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99DEA-C301-4FD8-B689-D639AE5172CA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E33DC-4D71-4E8B-81BA-ED3523E96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32297-8B59-4963-8822-F45E7654434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53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7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1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58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Diaphramatic breathing and meditation exercises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4A137-6AC7-4798-A77D-00EB6E45ED6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58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86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0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0DB81-A7EA-46F1-BAEB-A6ED6DBAD5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38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Biking story if time permits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D0F58-CCB6-43A6-B14F-2E378CAE96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39749-84E0-4EE5-B3EF-A2C9585076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6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4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5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2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9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B86B1B-AA98-492D-8C51-39DD4022DC37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GkC8siZ_7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M9GbaSsUa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rwruble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/>
              <a:t>Happiness and Beyond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/>
              <a:t>Marc K. Wruble, Ph.D.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" name="Kid Rock - Care ft. TI &amp; Angaleena Presley [Music Video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96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Happiness results from when we…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Live well, we feel happy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 picture is worth a </a:t>
            </a:r>
            <a:br>
              <a:rPr lang="en-US" dirty="0"/>
            </a:br>
            <a:r>
              <a:rPr lang="en-US" dirty="0"/>
              <a:t>thousand words</a:t>
            </a:r>
          </a:p>
        </p:txBody>
      </p:sp>
    </p:spTree>
    <p:extLst>
      <p:ext uri="{BB962C8B-B14F-4D97-AF65-F5344CB8AC3E}">
        <p14:creationId xmlns:p14="http://schemas.microsoft.com/office/powerpoint/2010/main" val="240683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picture of happiness</a:t>
            </a:r>
          </a:p>
        </p:txBody>
      </p:sp>
      <p:pic>
        <p:nvPicPr>
          <p:cNvPr id="4" name="Content Placeholder 3" descr="20070525_bab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9415" y="1935163"/>
            <a:ext cx="3385170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Happy people go outside</a:t>
            </a:r>
            <a:br>
              <a:rPr lang="en-US" dirty="0"/>
            </a:br>
            <a:r>
              <a:rPr lang="en-US" dirty="0"/>
              <a:t>to go inside</a:t>
            </a:r>
          </a:p>
        </p:txBody>
      </p:sp>
      <p:pic>
        <p:nvPicPr>
          <p:cNvPr id="8" name="Content Placeholder 7" descr="ws_Nature_Scene_1024x768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/>
              <a:t>Keys to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Happy people are nice to themselves and to others</a:t>
            </a:r>
          </a:p>
          <a:p>
            <a:r>
              <a:rPr lang="en-US" dirty="0"/>
              <a:t>Happy people:</a:t>
            </a:r>
          </a:p>
          <a:p>
            <a:pPr lvl="1"/>
            <a:r>
              <a:rPr lang="en-US" dirty="0"/>
              <a:t>Savor – turn off automatic pilot and be more fully aware of experiences</a:t>
            </a:r>
          </a:p>
          <a:p>
            <a:pPr lvl="1"/>
            <a:r>
              <a:rPr lang="en-US" dirty="0"/>
              <a:t>Thank – practice gratitude. Be thankful for what you have and don’t have</a:t>
            </a:r>
          </a:p>
          <a:p>
            <a:pPr lvl="1">
              <a:buNone/>
            </a:pPr>
            <a:r>
              <a:rPr lang="en-US" dirty="0"/>
              <a:t>Aspire – set a direction and goals to move toward that direction</a:t>
            </a:r>
          </a:p>
          <a:p>
            <a:pPr lvl="1">
              <a:buNone/>
            </a:pPr>
            <a:r>
              <a:rPr lang="en-US" dirty="0"/>
              <a:t>Give – be kind without any expectation of anything in return. “Kindness warms two hearts”</a:t>
            </a:r>
          </a:p>
          <a:p>
            <a:pPr lvl="1">
              <a:buNone/>
            </a:pPr>
            <a:r>
              <a:rPr lang="en-US" dirty="0"/>
              <a:t>Empathy – move beyond judgement to empathy and compassion</a:t>
            </a:r>
          </a:p>
          <a:p>
            <a:pPr lvl="1">
              <a:buNone/>
            </a:pPr>
            <a:r>
              <a:rPr lang="en-US" dirty="0"/>
              <a:t>Revive – take care of your health, body, and mind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Happy people treat </a:t>
            </a:r>
            <a:br>
              <a:rPr lang="en-US" dirty="0"/>
            </a:br>
            <a:r>
              <a:rPr lang="en-US" dirty="0"/>
              <a:t>themselves with…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Happiness lives in the house of love</a:t>
            </a:r>
          </a:p>
          <a:p>
            <a:r>
              <a:rPr lang="en-US" dirty="0"/>
              <a:t>Love and </a:t>
            </a:r>
            <a:r>
              <a:rPr lang="en-US" dirty="0">
                <a:solidFill>
                  <a:srgbClr val="FF0000"/>
                </a:solidFill>
              </a:rPr>
              <a:t>Compassion (self-compassion exercise)</a:t>
            </a:r>
          </a:p>
          <a:p>
            <a:pPr lvl="1"/>
            <a:r>
              <a:rPr lang="en-US" dirty="0"/>
              <a:t>They accept negative thoughts (e.g., I’m stupid, worthless, etc.) and feelings (anger, sadness, spiteful) as passing thoughts and feelings NOT facts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2A44-18FE-462A-8C79-C19F611B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Make Fear Your Friend</a:t>
            </a:r>
          </a:p>
        </p:txBody>
      </p:sp>
      <p:pic>
        <p:nvPicPr>
          <p:cNvPr id="5" name="Content Placeholder 4" descr="A group of people on a rocky hill&#10;&#10;Description automatically generated">
            <a:extLst>
              <a:ext uri="{FF2B5EF4-FFF2-40B4-BE49-F238E27FC236}">
                <a16:creationId xmlns:a16="http://schemas.microsoft.com/office/drawing/2014/main" id="{54328C71-9248-4C9E-B87B-DBD2A6846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63198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Happy people allow Happiness to come out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Calming and Quieting Themselves</a:t>
            </a:r>
          </a:p>
          <a:p>
            <a:pPr lvl="1" eaLnBrk="1" hangingPunct="1">
              <a:defRPr/>
            </a:pPr>
            <a:r>
              <a:rPr lang="en-US" dirty="0"/>
              <a:t>- Progressive Muscle Relaxation </a:t>
            </a:r>
          </a:p>
          <a:p>
            <a:pPr lvl="1" eaLnBrk="1" hangingPunct="1">
              <a:defRPr/>
            </a:pPr>
            <a:r>
              <a:rPr lang="en-US" dirty="0"/>
              <a:t>-</a:t>
            </a:r>
            <a:r>
              <a:rPr lang="en-US" dirty="0" err="1"/>
              <a:t>Diaphramatic</a:t>
            </a:r>
            <a:r>
              <a:rPr lang="en-US" dirty="0"/>
              <a:t> breathing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1748" name="Content Placeholder 4" descr="sun's corona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29086" y="3115304"/>
            <a:ext cx="2676827" cy="204502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Happy people practice </a:t>
            </a:r>
            <a:br>
              <a:rPr lang="en-US" dirty="0"/>
            </a:br>
            <a:r>
              <a:rPr lang="en-US" dirty="0"/>
              <a:t>mental discipline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Being Mindful (exercises)</a:t>
            </a:r>
          </a:p>
          <a:p>
            <a:pPr lvl="1"/>
            <a:r>
              <a:rPr lang="en-US" dirty="0"/>
              <a:t>Breathing</a:t>
            </a:r>
          </a:p>
          <a:p>
            <a:pPr lvl="1"/>
            <a:r>
              <a:rPr lang="en-US" dirty="0">
                <a:hlinkClick r:id="rId3"/>
              </a:rPr>
              <a:t>Hearing</a:t>
            </a:r>
            <a:endParaRPr lang="en-US" dirty="0"/>
          </a:p>
          <a:p>
            <a:pPr lvl="1"/>
            <a:r>
              <a:rPr lang="en-US" dirty="0"/>
              <a:t>Vision</a:t>
            </a:r>
          </a:p>
          <a:p>
            <a:pPr lvl="1"/>
            <a:r>
              <a:rPr lang="en-US" dirty="0"/>
              <a:t>Body</a:t>
            </a:r>
          </a:p>
          <a:p>
            <a:pPr lvl="1"/>
            <a:r>
              <a:rPr lang="en-US" dirty="0"/>
              <a:t>Taste/Smell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4-step Mindfulness  when distressed (and re-enacting an URP)</a:t>
            </a:r>
          </a:p>
          <a:p>
            <a:pPr lvl="2">
              <a:defRPr/>
            </a:pPr>
            <a:r>
              <a:rPr lang="en-US" dirty="0"/>
              <a:t>Stop</a:t>
            </a:r>
          </a:p>
          <a:p>
            <a:pPr lvl="2">
              <a:defRPr/>
            </a:pPr>
            <a:r>
              <a:rPr lang="en-US" dirty="0"/>
              <a:t>Focus on breathing</a:t>
            </a:r>
          </a:p>
          <a:p>
            <a:pPr lvl="2">
              <a:defRPr/>
            </a:pPr>
            <a:r>
              <a:rPr lang="en-US" dirty="0"/>
              <a:t>Reflect</a:t>
            </a:r>
          </a:p>
          <a:p>
            <a:pPr lvl="2">
              <a:defRPr/>
            </a:pPr>
            <a:r>
              <a:rPr lang="en-US" dirty="0"/>
              <a:t>Choose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7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people do not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Dwell/recycle their negative thoughts and feelings because this causes MISERY</a:t>
            </a:r>
          </a:p>
          <a:p>
            <a:r>
              <a:rPr lang="en-US" dirty="0"/>
              <a:t>Believe that what happens to us determines our happiness</a:t>
            </a:r>
          </a:p>
          <a:p>
            <a:pPr lvl="1"/>
            <a:r>
              <a:rPr lang="en-US" dirty="0"/>
              <a:t>When life gives you lemons…</a:t>
            </a:r>
          </a:p>
          <a:p>
            <a:pPr lvl="1"/>
            <a:r>
              <a:rPr lang="en-US" dirty="0">
                <a:hlinkClick r:id="rId3"/>
              </a:rPr>
              <a:t>make lemonade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Plattevillefamily.com</a:t>
            </a:r>
          </a:p>
          <a:p>
            <a:pPr algn="ctr">
              <a:defRPr/>
            </a:pPr>
            <a:r>
              <a:rPr lang="en-US" dirty="0">
                <a:hlinkClick r:id="rId3"/>
              </a:rPr>
              <a:t>drwruble@gmail.com</a:t>
            </a:r>
            <a:endParaRPr lang="en-US" dirty="0"/>
          </a:p>
          <a:p>
            <a:pPr algn="ctr">
              <a:defRPr/>
            </a:pPr>
            <a:r>
              <a:rPr lang="en-US" dirty="0"/>
              <a:t>#</a:t>
            </a:r>
            <a:r>
              <a:rPr lang="en-US" dirty="0" err="1"/>
              <a:t>drwruble@twitter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96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/>
              <a:t>Happy is as happy does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 reality: being happy takes practice &amp; work…on a value-directed life!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Happiness comes from knowing your values and living them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40 % of an individual’s happiness comes from “intentional activities” one can choose to engage in (acts of kindness, immersing self in enjoyed activities, &amp; not dwelling on problems) (list)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D68C-6DB7-4916-A887-5AE57098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Equanimity: Beyond Happiness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BC2A-5D77-4911-83BD-C69A28AC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remain calm in the midst of stress, chaos, unrest, etc.</a:t>
            </a:r>
          </a:p>
        </p:txBody>
      </p:sp>
    </p:spTree>
    <p:extLst>
      <p:ext uri="{BB962C8B-B14F-4D97-AF65-F5344CB8AC3E}">
        <p14:creationId xmlns:p14="http://schemas.microsoft.com/office/powerpoint/2010/main" val="179150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Summing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Life involves suffering</a:t>
            </a:r>
          </a:p>
          <a:p>
            <a:pPr lvl="1">
              <a:defRPr/>
            </a:pPr>
            <a:r>
              <a:rPr lang="en-US" dirty="0"/>
              <a:t>Accept it, learn from it, find meaning in it, and endeavor to reduce it in your self and others</a:t>
            </a:r>
          </a:p>
          <a:p>
            <a:pPr lvl="1">
              <a:defRPr/>
            </a:pPr>
            <a:r>
              <a:rPr lang="en-US" dirty="0"/>
              <a:t>In tragedy and adversity are the seeds of change and opportunities to develop character and resilience</a:t>
            </a:r>
          </a:p>
          <a:p>
            <a:pPr>
              <a:defRPr/>
            </a:pPr>
            <a:r>
              <a:rPr lang="en-US" dirty="0"/>
              <a:t>Happiness </a:t>
            </a:r>
          </a:p>
          <a:p>
            <a:pPr lvl="1">
              <a:defRPr/>
            </a:pPr>
            <a:r>
              <a:rPr lang="en-US" dirty="0"/>
              <a:t>Exists within us</a:t>
            </a:r>
          </a:p>
          <a:p>
            <a:pPr lvl="1">
              <a:defRPr/>
            </a:pPr>
            <a:r>
              <a:rPr lang="en-US" dirty="0"/>
              <a:t>Comes from a value-directed lifestyle</a:t>
            </a:r>
          </a:p>
          <a:p>
            <a:pPr lvl="1">
              <a:defRPr/>
            </a:pPr>
            <a:r>
              <a:rPr lang="en-US" dirty="0"/>
              <a:t>Requires making opportunities to experience it, and clearing away obstacles to happiness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Altman, D.  (2011).  One Minute Mindfulness.</a:t>
            </a:r>
          </a:p>
          <a:p>
            <a:r>
              <a:rPr lang="en-US" dirty="0"/>
              <a:t>Dalai Lama.  (2009).  The Art of Happiness: A Handbook for Living.</a:t>
            </a:r>
          </a:p>
          <a:p>
            <a:r>
              <a:rPr lang="en-US" dirty="0"/>
              <a:t>Investigatinghealthyminds.org</a:t>
            </a:r>
          </a:p>
          <a:p>
            <a:r>
              <a:rPr lang="en-US" dirty="0"/>
              <a:t>Livehappymagazine.com</a:t>
            </a:r>
          </a:p>
          <a:p>
            <a:r>
              <a:rPr lang="en-US" dirty="0" err="1"/>
              <a:t>Lyubomirsky</a:t>
            </a:r>
            <a:r>
              <a:rPr lang="en-US" dirty="0"/>
              <a:t>, S.  (2007).  The How of </a:t>
            </a:r>
            <a:r>
              <a:rPr lang="en-US"/>
              <a:t>Happiness.</a:t>
            </a:r>
            <a:endParaRPr lang="en-US" dirty="0"/>
          </a:p>
          <a:p>
            <a:r>
              <a:rPr lang="en-US" dirty="0"/>
              <a:t>Mindfulexperience.org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3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Happiness</a:t>
            </a:r>
          </a:p>
          <a:p>
            <a:r>
              <a:rPr lang="en-US" dirty="0"/>
              <a:t>Six Main Factors that Interfere with Happiness</a:t>
            </a:r>
          </a:p>
          <a:p>
            <a:r>
              <a:rPr lang="en-US" dirty="0"/>
              <a:t>Neurobiology of Happiness</a:t>
            </a:r>
          </a:p>
          <a:p>
            <a:r>
              <a:rPr lang="en-US" dirty="0"/>
              <a:t>Keys to Happiness</a:t>
            </a:r>
          </a:p>
          <a:p>
            <a:r>
              <a:rPr lang="en-US" dirty="0"/>
              <a:t>Importance of Living a Value Directed Life</a:t>
            </a:r>
          </a:p>
          <a:p>
            <a:r>
              <a:rPr lang="en-US" dirty="0"/>
              <a:t>Learn and Practice Self-Care and Happiness Skills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5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Best Definition of Happiness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useful definition is more like satisfied or </a:t>
            </a:r>
          </a:p>
          <a:p>
            <a:pPr marL="0" indent="0">
              <a:buNone/>
            </a:pPr>
            <a:r>
              <a:rPr lang="en-US" dirty="0"/>
              <a:t>	content than “happy” in its strict bursting-with-	glee sense</a:t>
            </a:r>
          </a:p>
          <a:p>
            <a:r>
              <a:rPr lang="en-US" dirty="0"/>
              <a:t>It is not joy, a temporary exhilaration, or even pleasure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Factors that Interfere</a:t>
            </a:r>
            <a:br>
              <a:rPr lang="en-US" dirty="0"/>
            </a:br>
            <a:r>
              <a:rPr lang="en-US" dirty="0"/>
              <a:t> with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Genetic “set point” (about 50%)</a:t>
            </a:r>
          </a:p>
          <a:p>
            <a:pPr>
              <a:defRPr/>
            </a:pPr>
            <a:r>
              <a:rPr lang="en-US" dirty="0"/>
              <a:t>External Circumstances (location, income, job) 10%</a:t>
            </a:r>
          </a:p>
          <a:p>
            <a:pPr>
              <a:defRPr/>
            </a:pPr>
            <a:r>
              <a:rPr lang="en-US" dirty="0"/>
              <a:t>Health (physical, spiritual)</a:t>
            </a:r>
          </a:p>
          <a:p>
            <a:pPr>
              <a:defRPr/>
            </a:pPr>
            <a:r>
              <a:rPr lang="en-US" dirty="0"/>
              <a:t>Ourselves and our behavior</a:t>
            </a:r>
          </a:p>
          <a:p>
            <a:pPr lvl="1">
              <a:defRPr/>
            </a:pPr>
            <a:r>
              <a:rPr lang="en-US" dirty="0"/>
              <a:t>Trying to control things one cannot control</a:t>
            </a:r>
          </a:p>
          <a:p>
            <a:pPr lvl="1">
              <a:defRPr/>
            </a:pPr>
            <a:r>
              <a:rPr lang="en-US" dirty="0"/>
              <a:t>Dwelling negative thoughts and feelings		</a:t>
            </a:r>
          </a:p>
          <a:p>
            <a:pPr>
              <a:defRPr/>
            </a:pPr>
            <a:r>
              <a:rPr lang="en-US" dirty="0"/>
              <a:t>Avoiding reality, problems, etc.</a:t>
            </a:r>
          </a:p>
          <a:p>
            <a:pPr>
              <a:defRPr/>
            </a:pPr>
            <a:r>
              <a:rPr lang="en-US" dirty="0"/>
              <a:t>Mindlessness and Meaninglessness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2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Neurobiology of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Happiness related to activation of the left and right frontal </a:t>
            </a:r>
            <a:r>
              <a:rPr lang="en-US" dirty="0" err="1"/>
              <a:t>gyrus</a:t>
            </a:r>
            <a:r>
              <a:rPr lang="en-US" dirty="0"/>
              <a:t> (LMFG and RMFG) in the prefrontal cortex</a:t>
            </a:r>
          </a:p>
          <a:p>
            <a:r>
              <a:rPr lang="en-US" dirty="0" err="1"/>
              <a:t>Neurotransmiters</a:t>
            </a:r>
            <a:endParaRPr lang="en-US" dirty="0"/>
          </a:p>
          <a:p>
            <a:pPr lvl="1"/>
            <a:r>
              <a:rPr lang="en-US" dirty="0"/>
              <a:t>Oxytocin (</a:t>
            </a:r>
            <a:r>
              <a:rPr lang="en-US" dirty="0" err="1"/>
              <a:t>Vasopresin</a:t>
            </a:r>
            <a:r>
              <a:rPr lang="en-US" dirty="0"/>
              <a:t> in men)</a:t>
            </a:r>
          </a:p>
          <a:p>
            <a:pPr lvl="1"/>
            <a:r>
              <a:rPr lang="en-US" dirty="0"/>
              <a:t>GABA</a:t>
            </a:r>
          </a:p>
          <a:p>
            <a:pPr lvl="1"/>
            <a:r>
              <a:rPr lang="en-US" dirty="0"/>
              <a:t>Serotonin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0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Benefits of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health and longer life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fulfilling marriages and relationships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Higher incomes and more success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Better work performance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altruism and social and community involvement</a:t>
            </a:r>
          </a:p>
        </p:txBody>
      </p:sp>
    </p:spTree>
    <p:extLst>
      <p:ext uri="{BB962C8B-B14F-4D97-AF65-F5344CB8AC3E}">
        <p14:creationId xmlns:p14="http://schemas.microsoft.com/office/powerpoint/2010/main" val="159147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Path to Health and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Accepting and embracing truth and reality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Life involves suffering</a:t>
            </a:r>
          </a:p>
          <a:p>
            <a:pPr lvl="1"/>
            <a:r>
              <a:rPr lang="en-US" dirty="0"/>
              <a:t>Learn to accept it and reduce it when possible</a:t>
            </a:r>
          </a:p>
          <a:p>
            <a:pPr lvl="1"/>
            <a:endParaRPr lang="en-US" dirty="0"/>
          </a:p>
          <a:p>
            <a:r>
              <a:rPr lang="en-US" dirty="0"/>
              <a:t>Misery is self inflicted</a:t>
            </a:r>
          </a:p>
          <a:p>
            <a:endParaRPr lang="en-US" dirty="0"/>
          </a:p>
          <a:p>
            <a:r>
              <a:rPr lang="en-US" dirty="0"/>
              <a:t>Happiness and wellness are choices that come from a value directed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3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Wellness and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– regular exercise, healthy and mindful eating habits, restful sleep</a:t>
            </a:r>
          </a:p>
          <a:p>
            <a:r>
              <a:rPr lang="en-US" dirty="0"/>
              <a:t>Social – quality time with friends and family</a:t>
            </a:r>
          </a:p>
          <a:p>
            <a:r>
              <a:rPr lang="en-US" dirty="0"/>
              <a:t>Emotional – emotional regulation and distress tolerance</a:t>
            </a:r>
          </a:p>
          <a:p>
            <a:r>
              <a:rPr lang="en-US" dirty="0"/>
              <a:t>Spiritual – acceptance, freedom, humility, and love instead of judgment, control, and “</a:t>
            </a:r>
            <a:r>
              <a:rPr lang="en-US" dirty="0" err="1"/>
              <a:t>meism</a:t>
            </a:r>
            <a:r>
              <a:rPr lang="en-US" dirty="0"/>
              <a:t>”</a:t>
            </a:r>
          </a:p>
          <a:p>
            <a:r>
              <a:rPr lang="en-US" dirty="0"/>
              <a:t>Psychological – self-love, compassion, care, worth, and acceptance</a:t>
            </a:r>
          </a:p>
        </p:txBody>
      </p:sp>
    </p:spTree>
    <p:extLst>
      <p:ext uri="{BB962C8B-B14F-4D97-AF65-F5344CB8AC3E}">
        <p14:creationId xmlns:p14="http://schemas.microsoft.com/office/powerpoint/2010/main" val="2529900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992</TotalTime>
  <Words>818</Words>
  <Application>Microsoft Office PowerPoint</Application>
  <PresentationFormat>On-screen Show (4:3)</PresentationFormat>
  <Paragraphs>143</Paragraphs>
  <Slides>23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Constantia</vt:lpstr>
      <vt:lpstr>Wingdings</vt:lpstr>
      <vt:lpstr>Wingdings 2</vt:lpstr>
      <vt:lpstr>Flow</vt:lpstr>
      <vt:lpstr>Happiness and Beyond</vt:lpstr>
      <vt:lpstr>Contact Information</vt:lpstr>
      <vt:lpstr>Overview</vt:lpstr>
      <vt:lpstr>Best Definition of Happiness</vt:lpstr>
      <vt:lpstr>Factors that Interfere  with Happiness</vt:lpstr>
      <vt:lpstr>Neurobiology of Happiness</vt:lpstr>
      <vt:lpstr>Benefits of Happiness</vt:lpstr>
      <vt:lpstr>The Path to Health and Happiness</vt:lpstr>
      <vt:lpstr>Wellness and Happiness</vt:lpstr>
      <vt:lpstr>Happiness results from when we…</vt:lpstr>
      <vt:lpstr>A picture is worth a  thousand words</vt:lpstr>
      <vt:lpstr>A picture of happiness</vt:lpstr>
      <vt:lpstr>Happy people go outside to go inside</vt:lpstr>
      <vt:lpstr>Keys to Happiness</vt:lpstr>
      <vt:lpstr>Happy people treat  themselves with…</vt:lpstr>
      <vt:lpstr>Make Fear Your Friend</vt:lpstr>
      <vt:lpstr>Happy people allow Happiness to come out by:</vt:lpstr>
      <vt:lpstr>Happy people practice  mental discipline :</vt:lpstr>
      <vt:lpstr>Happy people do not </vt:lpstr>
      <vt:lpstr>Happy is as happy does</vt:lpstr>
      <vt:lpstr>Equanimity: Beyond Happiness</vt:lpstr>
      <vt:lpstr>Summing Up</vt:lpstr>
      <vt:lpstr>References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Caregiver Renewal Day!</dc:title>
  <dc:creator>marc</dc:creator>
  <cp:lastModifiedBy>Marc Wruble</cp:lastModifiedBy>
  <cp:revision>40</cp:revision>
  <cp:lastPrinted>2013-03-01T16:52:53Z</cp:lastPrinted>
  <dcterms:created xsi:type="dcterms:W3CDTF">2012-11-15T14:57:34Z</dcterms:created>
  <dcterms:modified xsi:type="dcterms:W3CDTF">2020-06-02T16:25:37Z</dcterms:modified>
</cp:coreProperties>
</file>